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1"/>
    <p:sldMasterId id="2147483685" r:id="rId2"/>
  </p:sldMasterIdLst>
  <p:notesMasterIdLst>
    <p:notesMasterId r:id="rId11"/>
  </p:notesMasterIdLst>
  <p:sldIdLst>
    <p:sldId id="256" r:id="rId3"/>
    <p:sldId id="257" r:id="rId4"/>
    <p:sldId id="258" r:id="rId5"/>
    <p:sldId id="261" r:id="rId6"/>
    <p:sldId id="260" r:id="rId7"/>
    <p:sldId id="262" r:id="rId8"/>
    <p:sldId id="259" r:id="rId9"/>
    <p:sldId id="263" r:id="rId10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2" autoAdjust="0"/>
    <p:restoredTop sz="94569" autoAdjust="0"/>
  </p:normalViewPr>
  <p:slideViewPr>
    <p:cSldViewPr>
      <p:cViewPr varScale="1">
        <p:scale>
          <a:sx n="80" d="100"/>
          <a:sy n="80" d="100"/>
        </p:scale>
        <p:origin x="116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3E73F480-FA48-4DCE-819B-FEA0CA14FF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9944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24900F6E-781D-49F7-B66E-EBC2FF569AE3}" type="slidenum">
              <a:rPr lang="en-US" altLang="en-US" smtClean="0">
                <a:latin typeface="Times New Roman" pitchFamily="18" charset="0"/>
              </a:rPr>
              <a:pPr eaLnBrk="1" hangingPunct="1"/>
              <a:t>1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2CC51779-8AE5-4D54-BCA8-780C9B32BCDF}" type="slidenum">
              <a:rPr lang="en-US" altLang="en-US" smtClean="0">
                <a:latin typeface="Times New Roman" pitchFamily="18" charset="0"/>
              </a:rPr>
              <a:pPr eaLnBrk="1" hangingPunct="1"/>
              <a:t>2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439D7755-6C6C-4E23-BA0C-B072A5C480A6}" type="slidenum">
              <a:rPr lang="en-US" altLang="en-US" smtClean="0">
                <a:latin typeface="Times New Roman" pitchFamily="18" charset="0"/>
              </a:rPr>
              <a:pPr eaLnBrk="1" hangingPunct="1"/>
              <a:t>3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E2D0BF0C-5396-434D-92A6-45546168AA0C}" type="slidenum">
              <a:rPr lang="en-US" altLang="en-US" smtClean="0">
                <a:latin typeface="Times New Roman" pitchFamily="18" charset="0"/>
              </a:rPr>
              <a:pPr eaLnBrk="1" hangingPunct="1"/>
              <a:t>4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52F7BBF7-BEC1-4949-B3FE-0972C71329DD}" type="slidenum">
              <a:rPr lang="en-US" altLang="en-US" smtClean="0">
                <a:latin typeface="Times New Roman" pitchFamily="18" charset="0"/>
              </a:rPr>
              <a:pPr eaLnBrk="1" hangingPunct="1"/>
              <a:t>5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42EF213F-C541-4055-BA87-3B3256B64BAC}" type="slidenum">
              <a:rPr lang="en-US" altLang="en-US" smtClean="0">
                <a:latin typeface="Times New Roman" pitchFamily="18" charset="0"/>
              </a:rPr>
              <a:pPr eaLnBrk="1" hangingPunct="1"/>
              <a:t>6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9B311B7-F4A9-42C1-A643-D1DD117A1BFB}" type="slidenum">
              <a:rPr lang="en-US" altLang="en-US" smtClean="0">
                <a:latin typeface="Times New Roman" pitchFamily="18" charset="0"/>
              </a:rPr>
              <a:pPr eaLnBrk="1" hangingPunct="1"/>
              <a:t>7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DE6E300C-A27E-4DE8-B709-2F907CF68A1C}" type="slidenum">
              <a:rPr lang="en-US" altLang="en-US" smtClean="0">
                <a:latin typeface="Times New Roman" pitchFamily="18" charset="0"/>
              </a:rPr>
              <a:pPr eaLnBrk="1" hangingPunct="1"/>
              <a:t>8</a:t>
            </a:fld>
            <a:endParaRPr lang="en-US" altLang="en-US">
              <a:latin typeface="Times New Roman" pitchFamily="18" charset="0"/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06986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59016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4788"/>
            <a:ext cx="2057400" cy="438983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5614" y="204788"/>
            <a:ext cx="6021387" cy="438983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71150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539372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8651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42567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58446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99194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55038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1365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56219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45499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09745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" y="0"/>
            <a:ext cx="9142413" cy="5142310"/>
            <a:chOff x="0" y="0"/>
            <a:chExt cx="5759" cy="4319"/>
          </a:xfrm>
        </p:grpSpPr>
        <p:sp>
          <p:nvSpPr>
            <p:cNvPr id="81923" name="Freeform 3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grpSp>
          <p:nvGrpSpPr>
            <p:cNvPr id="1031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81925" name="Freeform 5"/>
              <p:cNvSpPr>
                <a:spLocks/>
              </p:cNvSpPr>
              <p:nvPr/>
            </p:nvSpPr>
            <p:spPr bwMode="hidden">
              <a:xfrm>
                <a:off x="1" y="104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26" name="Freeform 6"/>
              <p:cNvSpPr>
                <a:spLocks/>
              </p:cNvSpPr>
              <p:nvPr/>
            </p:nvSpPr>
            <p:spPr bwMode="hidden">
              <a:xfrm>
                <a:off x="0" y="3988"/>
                <a:ext cx="5758" cy="4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27" name="Freeform 7"/>
              <p:cNvSpPr>
                <a:spLocks/>
              </p:cNvSpPr>
              <p:nvPr/>
            </p:nvSpPr>
            <p:spPr bwMode="hidden">
              <a:xfrm>
                <a:off x="0" y="3665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28" name="Freeform 8"/>
              <p:cNvSpPr>
                <a:spLocks/>
              </p:cNvSpPr>
              <p:nvPr/>
            </p:nvSpPr>
            <p:spPr bwMode="hidden">
              <a:xfrm>
                <a:off x="0" y="3364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29" name="Freeform 9"/>
              <p:cNvSpPr>
                <a:spLocks/>
              </p:cNvSpPr>
              <p:nvPr/>
            </p:nvSpPr>
            <p:spPr bwMode="hidden">
              <a:xfrm>
                <a:off x="0" y="3105"/>
                <a:ext cx="5758" cy="31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30" name="Freeform 10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31" name="Freeform 11"/>
              <p:cNvSpPr>
                <a:spLocks/>
              </p:cNvSpPr>
              <p:nvPr/>
            </p:nvSpPr>
            <p:spPr bwMode="hidden">
              <a:xfrm>
                <a:off x="0" y="264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32" name="Freeform 12"/>
              <p:cNvSpPr>
                <a:spLocks/>
              </p:cNvSpPr>
              <p:nvPr/>
            </p:nvSpPr>
            <p:spPr bwMode="hidden">
              <a:xfrm>
                <a:off x="0" y="2433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33" name="Freeform 13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34" name="Freeform 14"/>
              <p:cNvSpPr>
                <a:spLocks/>
              </p:cNvSpPr>
              <p:nvPr/>
            </p:nvSpPr>
            <p:spPr bwMode="hidden">
              <a:xfrm>
                <a:off x="0" y="209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35" name="Freeform 15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36" name="Freeform 16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37" name="Freeform 17"/>
              <p:cNvSpPr>
                <a:spLocks/>
              </p:cNvSpPr>
              <p:nvPr/>
            </p:nvSpPr>
            <p:spPr bwMode="hidden">
              <a:xfrm>
                <a:off x="0" y="177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38" name="Freeform 18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39" name="Freeform 19"/>
              <p:cNvSpPr>
                <a:spLocks/>
              </p:cNvSpPr>
              <p:nvPr/>
            </p:nvSpPr>
            <p:spPr bwMode="hidden">
              <a:xfrm>
                <a:off x="0" y="1394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40" name="Freeform 20"/>
              <p:cNvSpPr>
                <a:spLocks/>
              </p:cNvSpPr>
              <p:nvPr/>
            </p:nvSpPr>
            <p:spPr bwMode="hidden">
              <a:xfrm>
                <a:off x="0" y="128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41" name="Freeform 21"/>
              <p:cNvSpPr>
                <a:spLocks/>
              </p:cNvSpPr>
              <p:nvPr/>
            </p:nvSpPr>
            <p:spPr bwMode="hidden">
              <a:xfrm>
                <a:off x="0" y="117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42" name="Freeform 22"/>
              <p:cNvSpPr>
                <a:spLocks/>
              </p:cNvSpPr>
              <p:nvPr/>
            </p:nvSpPr>
            <p:spPr bwMode="hidden">
              <a:xfrm>
                <a:off x="0" y="2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43" name="Freeform 23"/>
              <p:cNvSpPr>
                <a:spLocks/>
              </p:cNvSpPr>
              <p:nvPr/>
            </p:nvSpPr>
            <p:spPr bwMode="hidden">
              <a:xfrm>
                <a:off x="0" y="186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44" name="Freeform 24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45" name="Freeform 25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46" name="Freeform 26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47" name="Freeform 27"/>
              <p:cNvSpPr>
                <a:spLocks/>
              </p:cNvSpPr>
              <p:nvPr/>
            </p:nvSpPr>
            <p:spPr bwMode="hidden">
              <a:xfrm>
                <a:off x="0" y="72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48" name="Freeform 28"/>
              <p:cNvSpPr>
                <a:spLocks/>
              </p:cNvSpPr>
              <p:nvPr/>
            </p:nvSpPr>
            <p:spPr bwMode="hidden">
              <a:xfrm>
                <a:off x="0" y="841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49" name="Freeform 29"/>
              <p:cNvSpPr>
                <a:spLocks/>
              </p:cNvSpPr>
              <p:nvPr/>
            </p:nvSpPr>
            <p:spPr bwMode="hidden">
              <a:xfrm>
                <a:off x="0" y="943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grpSp>
            <p:nvGrpSpPr>
              <p:cNvPr id="1057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81951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81952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81953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81954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81955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81956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81957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81958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81959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81960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81961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81962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81963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81964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81965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grpSp>
            <p:nvGrpSpPr>
              <p:cNvPr id="1058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81967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81968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grpSp>
            <p:nvGrpSpPr>
              <p:cNvPr id="1059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81970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81971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81972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81973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81974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81975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81976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81977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81978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sp>
            <p:nvSpPr>
              <p:cNvPr id="81979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80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81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82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83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6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84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85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1986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</p:grpSp>
      </p:grpSp>
      <p:sp>
        <p:nvSpPr>
          <p:cNvPr id="1027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5614" y="204788"/>
            <a:ext cx="8226425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5428" name="Text Box 68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15429" name="Text Box 69"/>
          <p:cNvSpPr txBox="1">
            <a:spLocks noChangeArrowheads="1"/>
          </p:cNvSpPr>
          <p:nvPr/>
        </p:nvSpPr>
        <p:spPr bwMode="auto">
          <a:xfrm>
            <a:off x="6308726" y="4766073"/>
            <a:ext cx="26066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基 督 徒 聚 會</a:t>
            </a:r>
            <a:endParaRPr lang="zh-CN" altLang="en-US" sz="1200">
              <a:ea typeface="宋体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9351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1" r:id="rId1"/>
    <p:sldLayoutId id="2147483700" r:id="rId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-152400" y="0"/>
            <a:ext cx="9144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2800">
              <a:latin typeface="Times New Roman" pitchFamily="18" charset="0"/>
              <a:ea typeface="標楷體" pitchFamily="65" charset="-12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50"/>
            <a:ext cx="9144000" cy="97155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600" b="1" dirty="0">
                <a:latin typeface="Arial Narrow" pitchFamily="34" charset="0"/>
                <a:ea typeface="標楷體" pitchFamily="65" charset="-120"/>
              </a:rPr>
              <a:t>H502</a:t>
            </a:r>
            <a:r>
              <a:rPr lang="en-US" altLang="en-US" sz="2600" b="1" dirty="0">
                <a:latin typeface="Times New Roman" pitchFamily="18" charset="0"/>
                <a:ea typeface="標楷體" pitchFamily="65" charset="-120"/>
              </a:rPr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十架不會重逾祂恩典 </a:t>
            </a:r>
            <a:br>
              <a:rPr lang="zh-TW" altLang="en-US" b="1" dirty="0">
                <a:latin typeface="Times New Roman" pitchFamily="18" charset="0"/>
                <a:ea typeface="標楷體" pitchFamily="65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THE CROSS IS NOT GREATER THAN HIS GRACE  </a:t>
            </a:r>
            <a:r>
              <a:rPr lang="en-US" altLang="zh-TW" sz="2400" dirty="0">
                <a:latin typeface="Arial Narrow" pitchFamily="34" charset="0"/>
                <a:ea typeface="新細明體" pitchFamily="18" charset="-120"/>
              </a:rPr>
              <a:t>(1/4)</a:t>
            </a: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0" y="857251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祂賜的十架雖然沉重，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latin typeface="Times New Roman" pitchFamily="18" charset="0"/>
                <a:ea typeface="新細明體" pitchFamily="18" charset="-120"/>
              </a:rPr>
              <a:t>The cross that He gave may be heavy,</a:t>
            </a:r>
            <a:endParaRPr lang="zh-TW" altLang="en-US" sz="28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不會重逾祂恩典﹔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latin typeface="Times New Roman" pitchFamily="18" charset="0"/>
                <a:ea typeface="標楷體" pitchFamily="65" charset="-120"/>
              </a:rPr>
              <a:t>But it ne’er out-weighs His grace;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我怕的風波雖然洶湧，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latin typeface="Times New Roman" pitchFamily="18" charset="0"/>
                <a:ea typeface="新細明體" pitchFamily="18" charset="-120"/>
              </a:rPr>
              <a:t>The storm that I feared may surround me,</a:t>
            </a:r>
            <a:endParaRPr lang="zh-TW" altLang="en-US" sz="28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不致掩蔽祂榮臉。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latin typeface="Times New Roman" pitchFamily="18" charset="0"/>
                <a:ea typeface="標楷體" pitchFamily="65" charset="-120"/>
              </a:rPr>
              <a:t>But it ne’er excludes His face.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4969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H502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1/4,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十架不會重逾祂恩典，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latin typeface="Times New Roman" pitchFamily="18" charset="0"/>
                <a:ea typeface="標楷體" pitchFamily="65" charset="-120"/>
              </a:rPr>
              <a:t>The cross is not greater than His grace, </a:t>
            </a:r>
            <a:endParaRPr lang="zh-TW" altLang="en-US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風波不會掩蔽祂榮臉﹔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latin typeface="Times New Roman" pitchFamily="18" charset="0"/>
                <a:ea typeface="標楷體" pitchFamily="65" charset="-120"/>
              </a:rPr>
              <a:t>The storm cannot hide His blessed face;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我心歡樂，因我知有主耶穌同在此，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latin typeface="Times New Roman" pitchFamily="18" charset="0"/>
                <a:ea typeface="標楷體" pitchFamily="65" charset="-120"/>
              </a:rPr>
              <a:t>I am satisfied to know that with Jesus here below, </a:t>
            </a:r>
            <a:endParaRPr lang="zh-TW" altLang="en-US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我就勝過敵權勢。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latin typeface="Times New Roman" pitchFamily="18" charset="0"/>
                <a:ea typeface="標楷體" pitchFamily="65" charset="-120"/>
              </a:rPr>
              <a:t>I can conquer </a:t>
            </a:r>
            <a:r>
              <a:rPr lang="en-US" altLang="zh-TW" sz="2800" dirty="0" err="1">
                <a:latin typeface="Times New Roman" pitchFamily="18" charset="0"/>
                <a:ea typeface="標楷體" pitchFamily="65" charset="-120"/>
              </a:rPr>
              <a:t>ev’ry</a:t>
            </a:r>
            <a:r>
              <a:rPr lang="en-US" altLang="zh-TW" sz="2800" dirty="0">
                <a:latin typeface="Times New Roman" pitchFamily="18" charset="0"/>
                <a:ea typeface="標楷體" pitchFamily="65" charset="-120"/>
              </a:rPr>
              <a:t> foe.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0" y="238869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H502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2/4,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我路上荊棘，並不會比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latin typeface="Times New Roman" pitchFamily="18" charset="0"/>
                <a:ea typeface="標楷體" pitchFamily="65" charset="-120"/>
              </a:rPr>
              <a:t>The thorns in my path are not sharper </a:t>
            </a:r>
            <a:endParaRPr lang="zh-TW" altLang="en-US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祂頭上的荊冕利﹔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latin typeface="Times New Roman" pitchFamily="18" charset="0"/>
                <a:ea typeface="標楷體" pitchFamily="65" charset="-120"/>
              </a:rPr>
              <a:t>Than composed His crown for me;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我喝的苦杯，還遠不及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latin typeface="Times New Roman" pitchFamily="18" charset="0"/>
                <a:ea typeface="標楷體" pitchFamily="65" charset="-120"/>
              </a:rPr>
              <a:t>The cup that I drink not more bitter </a:t>
            </a:r>
            <a:endParaRPr lang="zh-TW" altLang="en-US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祂的在客西馬尼。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latin typeface="Times New Roman" pitchFamily="18" charset="0"/>
                <a:ea typeface="標楷體" pitchFamily="65" charset="-120"/>
              </a:rPr>
              <a:t>Than His drank in Gethsemane.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38869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H502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2/4,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十架不會重逾祂恩典，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latin typeface="Times New Roman" pitchFamily="18" charset="0"/>
                <a:ea typeface="標楷體" pitchFamily="65" charset="-120"/>
              </a:rPr>
              <a:t>The cross is not greater than His grace, </a:t>
            </a:r>
            <a:endParaRPr lang="zh-TW" altLang="en-US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風波不會掩蔽祂榮臉﹔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latin typeface="Times New Roman" pitchFamily="18" charset="0"/>
                <a:ea typeface="標楷體" pitchFamily="65" charset="-120"/>
              </a:rPr>
              <a:t>The storm cannot hide His blessed face;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我心歡樂，因我知有主耶穌同在此，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latin typeface="Times New Roman" pitchFamily="18" charset="0"/>
                <a:ea typeface="標楷體" pitchFamily="65" charset="-120"/>
              </a:rPr>
              <a:t>I am satisfied to know that with Jesus here below, </a:t>
            </a:r>
            <a:endParaRPr lang="zh-TW" altLang="en-US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我就勝過敵權勢。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latin typeface="Times New Roman" pitchFamily="18" charset="0"/>
                <a:ea typeface="標楷體" pitchFamily="65" charset="-120"/>
              </a:rPr>
              <a:t>I can conquer </a:t>
            </a:r>
            <a:r>
              <a:rPr lang="en-US" altLang="zh-TW" sz="2800" dirty="0" err="1">
                <a:latin typeface="Times New Roman" pitchFamily="18" charset="0"/>
                <a:ea typeface="標楷體" pitchFamily="65" charset="-120"/>
              </a:rPr>
              <a:t>ev’ry</a:t>
            </a:r>
            <a:r>
              <a:rPr lang="en-US" altLang="zh-TW" sz="2800" dirty="0">
                <a:latin typeface="Times New Roman" pitchFamily="18" charset="0"/>
                <a:ea typeface="標楷體" pitchFamily="65" charset="-120"/>
              </a:rPr>
              <a:t> foe.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026"/>
          <p:cNvSpPr txBox="1">
            <a:spLocks noChangeArrowheads="1"/>
          </p:cNvSpPr>
          <p:nvPr/>
        </p:nvSpPr>
        <p:spPr bwMode="auto">
          <a:xfrm>
            <a:off x="0" y="238869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H502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3/4,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祂光照耀得更加昭明，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latin typeface="Times New Roman" pitchFamily="18" charset="0"/>
                <a:ea typeface="標楷體" pitchFamily="65" charset="-120"/>
              </a:rPr>
              <a:t>The light of His love </a:t>
            </a:r>
            <a:r>
              <a:rPr lang="en-US" altLang="zh-TW" sz="2800" dirty="0" err="1">
                <a:latin typeface="Times New Roman" pitchFamily="18" charset="0"/>
                <a:ea typeface="標楷體" pitchFamily="65" charset="-120"/>
              </a:rPr>
              <a:t>shineth</a:t>
            </a:r>
            <a:r>
              <a:rPr lang="en-US" altLang="zh-TW" sz="2800" dirty="0">
                <a:latin typeface="Times New Roman" pitchFamily="18" charset="0"/>
                <a:ea typeface="標楷體" pitchFamily="65" charset="-120"/>
              </a:rPr>
              <a:t> brighter,</a:t>
            </a:r>
            <a:endParaRPr lang="zh-TW" altLang="en-US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在危難的道路中﹔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latin typeface="Times New Roman" pitchFamily="18" charset="0"/>
                <a:ea typeface="標楷體" pitchFamily="65" charset="-120"/>
              </a:rPr>
              <a:t>As it falls on paths of woe;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我擔子變得更為省輕，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latin typeface="Times New Roman" pitchFamily="18" charset="0"/>
                <a:ea typeface="標楷體" pitchFamily="65" charset="-120"/>
              </a:rPr>
              <a:t>The toil of my work </a:t>
            </a:r>
            <a:r>
              <a:rPr lang="en-US" altLang="zh-TW" sz="2800" dirty="0" err="1">
                <a:latin typeface="Times New Roman" pitchFamily="18" charset="0"/>
                <a:ea typeface="標楷體" pitchFamily="65" charset="-120"/>
              </a:rPr>
              <a:t>groweth</a:t>
            </a:r>
            <a:r>
              <a:rPr lang="en-US" altLang="zh-TW" sz="2800" dirty="0">
                <a:latin typeface="Times New Roman" pitchFamily="18" charset="0"/>
                <a:ea typeface="標楷體" pitchFamily="65" charset="-120"/>
              </a:rPr>
              <a:t> lighter,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當我為人來任重。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latin typeface="Times New Roman" pitchFamily="18" charset="0"/>
                <a:ea typeface="標楷體" pitchFamily="65" charset="-120"/>
              </a:rPr>
              <a:t>As I stoop to raise the low.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38869"/>
            <a:ext cx="9144000" cy="48474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H502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3/4,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十架不會重逾祂恩典， </a:t>
            </a:r>
          </a:p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800" dirty="0">
                <a:latin typeface="Times New Roman" pitchFamily="18" charset="0"/>
                <a:ea typeface="標楷體" pitchFamily="65" charset="-120"/>
              </a:rPr>
              <a:t>The cross is not greater than His grace, </a:t>
            </a:r>
            <a:endParaRPr lang="zh-TW" altLang="en-US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風波不會掩蔽祂榮臉﹔</a:t>
            </a:r>
          </a:p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800" dirty="0">
                <a:latin typeface="Times New Roman" pitchFamily="18" charset="0"/>
                <a:ea typeface="標楷體" pitchFamily="65" charset="-120"/>
              </a:rPr>
              <a:t>The storm cannot hide His blessed face;</a:t>
            </a:r>
          </a:p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我心歡樂，因我知有主耶穌同在此， </a:t>
            </a:r>
          </a:p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800" dirty="0">
                <a:latin typeface="Times New Roman" pitchFamily="18" charset="0"/>
                <a:ea typeface="標楷體" pitchFamily="65" charset="-120"/>
              </a:rPr>
              <a:t>I am satisfied to know that with Jesus here below, </a:t>
            </a:r>
            <a:endParaRPr lang="zh-TW" altLang="en-US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我就勝過敵權勢。</a:t>
            </a:r>
          </a:p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800" dirty="0">
                <a:latin typeface="Times New Roman" pitchFamily="18" charset="0"/>
                <a:ea typeface="標楷體" pitchFamily="65" charset="-120"/>
              </a:rPr>
              <a:t>I can conquer </a:t>
            </a:r>
            <a:r>
              <a:rPr lang="en-US" altLang="zh-TW" sz="2800" dirty="0" err="1">
                <a:latin typeface="Times New Roman" pitchFamily="18" charset="0"/>
                <a:ea typeface="標楷體" pitchFamily="65" charset="-120"/>
              </a:rPr>
              <a:t>ev’ry</a:t>
            </a:r>
            <a:r>
              <a:rPr lang="en-US" altLang="zh-TW" sz="2800" dirty="0">
                <a:latin typeface="Times New Roman" pitchFamily="18" charset="0"/>
                <a:ea typeface="標楷體" pitchFamily="65" charset="-120"/>
              </a:rPr>
              <a:t> foe.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0" y="238869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H502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4/4,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我今生活在祂的面前，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latin typeface="Times New Roman" pitchFamily="18" charset="0"/>
                <a:ea typeface="標楷體" pitchFamily="65" charset="-120"/>
              </a:rPr>
              <a:t>His will I have joy in fulfilling,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歡然順服祂旨意﹔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latin typeface="Times New Roman" pitchFamily="18" charset="0"/>
                <a:ea typeface="標楷體" pitchFamily="65" charset="-120"/>
              </a:rPr>
              <a:t>As I’m walking in His sight;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我知我所受各種試煉，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latin typeface="Times New Roman" pitchFamily="18" charset="0"/>
                <a:ea typeface="標楷體" pitchFamily="65" charset="-120"/>
              </a:rPr>
              <a:t>My all to the blood I am bringing,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都是化裝的福庇。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latin typeface="Times New Roman" pitchFamily="18" charset="0"/>
                <a:ea typeface="標楷體" pitchFamily="65" charset="-120"/>
              </a:rPr>
              <a:t>It alone can keep me right.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238869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H502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4/4,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十架不會重逾祂恩典，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latin typeface="Times New Roman" pitchFamily="18" charset="0"/>
                <a:ea typeface="標楷體" pitchFamily="65" charset="-120"/>
              </a:rPr>
              <a:t>The cross is not greater than His grace, </a:t>
            </a:r>
            <a:endParaRPr lang="zh-TW" altLang="en-US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風波不會掩蔽祂榮臉﹔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latin typeface="Times New Roman" pitchFamily="18" charset="0"/>
                <a:ea typeface="標楷體" pitchFamily="65" charset="-120"/>
              </a:rPr>
              <a:t>The storm cannot hide His blessed face;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我心歡樂，因我知有主耶穌同在此，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latin typeface="Times New Roman" pitchFamily="18" charset="0"/>
                <a:ea typeface="標楷體" pitchFamily="65" charset="-120"/>
              </a:rPr>
              <a:t>I am satisfied to know that with Jesus here below, </a:t>
            </a:r>
            <a:endParaRPr lang="zh-TW" altLang="en-US" sz="3200" dirty="0">
              <a:latin typeface="Times New Roman" pitchFamily="18" charset="0"/>
              <a:ea typeface="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我就勝過敵權勢。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latin typeface="Times New Roman" pitchFamily="18" charset="0"/>
                <a:ea typeface="標楷體" pitchFamily="65" charset="-120"/>
              </a:rPr>
              <a:t>I can conquer </a:t>
            </a:r>
            <a:r>
              <a:rPr lang="en-US" altLang="zh-TW" sz="2800" dirty="0" err="1">
                <a:latin typeface="Times New Roman" pitchFamily="18" charset="0"/>
                <a:ea typeface="標楷體" pitchFamily="65" charset="-120"/>
              </a:rPr>
              <a:t>ev’ry</a:t>
            </a:r>
            <a:r>
              <a:rPr lang="en-US" altLang="zh-TW" sz="2800" dirty="0">
                <a:latin typeface="Times New Roman" pitchFamily="18" charset="0"/>
                <a:ea typeface="標楷體" pitchFamily="65" charset="-120"/>
              </a:rPr>
              <a:t> foe.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3_Template3">
  <a:themeElements>
    <a:clrScheme name="3_Template3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3_Template3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Template3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Template3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Template3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Template3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Template3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Template3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Template3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Template3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Template3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</Template>
  <TotalTime>253</TotalTime>
  <Words>589</Words>
  <Application>Microsoft Office PowerPoint</Application>
  <PresentationFormat>On-screen Show (16:9)</PresentationFormat>
  <Paragraphs>80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3_Template3</vt:lpstr>
      <vt:lpstr>cccta_hymn</vt:lpstr>
      <vt:lpstr>H502  十架不會重逾祂恩典  THE CROSS IS NOT GREATER THAN HIS GRACE  (1/4)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H502 十架不會重逾祂恩典 THE CROSS IS NOT GREATER THAN HIS GRACE</dc:title>
  <dc:subject>Hymnary 聖徒詩歌</dc:subject>
  <dc:creator>Ballington Booth</dc:creator>
  <cp:lastModifiedBy>Timothy Liang</cp:lastModifiedBy>
  <cp:revision>35</cp:revision>
  <dcterms:created xsi:type="dcterms:W3CDTF">2001-09-26T21:40:08Z</dcterms:created>
  <dcterms:modified xsi:type="dcterms:W3CDTF">2017-08-05T23:41:48Z</dcterms:modified>
</cp:coreProperties>
</file>